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2"/>
  </p:notesMasterIdLst>
  <p:sldIdLst>
    <p:sldId id="265" r:id="rId2"/>
    <p:sldId id="370" r:id="rId3"/>
    <p:sldId id="350" r:id="rId4"/>
    <p:sldId id="352" r:id="rId5"/>
    <p:sldId id="353" r:id="rId6"/>
    <p:sldId id="351" r:id="rId7"/>
    <p:sldId id="354" r:id="rId8"/>
    <p:sldId id="355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6" r:id="rId18"/>
    <p:sldId id="367" r:id="rId19"/>
    <p:sldId id="368" r:id="rId20"/>
    <p:sldId id="36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2C1B3-DEEC-41AF-8C01-2D265A39D682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307F-7235-4402-B505-8EF6412E38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307F-7235-4402-B505-8EF6412E383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4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5C68CA-AB87-4E8C-A7E5-7E01A81AB6C6}" type="datetimeFigureOut">
              <a:rPr lang="en-US" smtClean="0"/>
              <a:pPr/>
              <a:t>2/21/2024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0" y="662736"/>
            <a:ext cx="1193347" cy="115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276" y="608639"/>
            <a:ext cx="1259740" cy="1220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440807" y="382138"/>
            <a:ext cx="9302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РЕСПУБЛИКАСЫ БІЛІМ ЖӘНЕ ҒЫЛЫМ МИНИСТІРЛІГІ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БИОЛОГИЯ ЖӘНЕ БИОТЕХНОЛОГИЯ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БИОФИЗИКА,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БИОМЕДИЦИНА ЖӘНЕ НЕЙРОҒЫЛЫМ КАФЕДРАСЫ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7416" y="2773554"/>
            <a:ext cx="7760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698" y="4184757"/>
            <a:ext cx="80658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Патология жағдайдағы екінші реттік лимфомиелоидты мүшелер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65827" y="5423647"/>
            <a:ext cx="3445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Атанбаева Г.К.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2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3260" y="368490"/>
            <a:ext cx="77928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түйіндерінің ұлғаюының себептері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жинақталған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(метаболизмнің бұзылуымен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жүретін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иммунитеттің қалыптасуына қатысады және кез-келген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инфекциялық процесте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қорғайтын жасушалардың бөлінуі белсендіріледі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бруцеллез, туберкулез,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мерез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дифтерия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түйіндеріне түсіп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қабынуын тудыруы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ағымының жоғарылауына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жоғарғы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жолдарының жедел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инфекцияларымен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тонзиллитпен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(стенокардия)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үлкен мөлшерге 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ауырсынуы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мысықтың тырнау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ауруының белгісі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атауынан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 мысықтың тырнаған адамдарында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Қабыну процесінің себебі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Bartonella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henselae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едәуір ұлғаюымен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жүретін вирустық аурудың айқын мысалдарының 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инфекциялық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мононуклеоз.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Эпштейн-Барр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цитомегаловирусты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Лимфатическая-сист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910" y="2369330"/>
            <a:ext cx="3078471" cy="1809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31056" y="788244"/>
            <a:ext cx="70422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Лимфаденопатиямен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жүретін басқа вирустық аурулардың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АИТВ-инфекциясын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өткен жөн.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АИТВ-инфекциясындағы лимфаденопатиялар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бірқатар белгілермен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жүреді: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салмағының жоғалуы, түсініксіз қызба, түнгі терлеу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шаршау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кейінірек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(герпес,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цитомегаловирустық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инфекция, кандидоз).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Ревматоидты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артрит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дәнекер тіннің жүйелік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жүйелі қызыл жегі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ұлғаюымен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жүруі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жағдайларда "бөтен" және «организмнің өзінің" ақуыздарын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жасушаларына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шабуыл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жүрсе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жүктеменің жоғарылауына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көкбауырдың ұлғаюымен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қосымша белгілермен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Жүйелі қызыл эритематозда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бүйрек және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ағзалардың серозды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лупус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плевриттері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серозиттер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Ревматоидты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артрит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шеміршектері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Лимфаденопатия - Причины, Симптомы, Диагностика и Лечение | Спиженк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149" y="1937982"/>
            <a:ext cx="3575713" cy="2906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205" y="480413"/>
            <a:ext cx="110546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ісінуі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ағзадағы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процесінің дамуының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симптомы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Атипті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түйіндеріне қоныс аударады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тұрып қалады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көбейеді және массасымен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түйінді созады.Сонымен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жүйесіне 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қатерлі 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өткен жөн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лимфомасы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лимфогрануломатоз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көкбауырда зақымдалған жетілмеген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конгломераттар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лимфомалар-лимфопролиферативті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ұлғаюы жинақталған ауруының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симптомы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метаболизмнің бұзылуы нәтижесінде 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түйіндерінде жиналады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Мұндай аурулардың қатарына мыналар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гемохроматоз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(темірдің жиналуы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Уилсон-Коновалов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мыстың жиналуы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тұқым қуалайтын метаболикалық бұзылулар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03260" y="3342901"/>
            <a:ext cx="768369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Аллергиялық реакциялар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ісінуіне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дәрі-дәрмектерге жоғары сезімталдық жалпыланған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лимфаденопатияға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әкеледі.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Эндокринологиялық аурулардың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гипертиреоз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лимфаденопатиямен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ұлғаюымен және қандағы лимфоциттердің жоғарылауымен сипатталуы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көрсеткіштер қалыпты жағдайға оралады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арқылы органдардан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ағып жатқан барлық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өтетінін есте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ұстаған жөн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физикалық еңбекпен айналысса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шынтақ және ттізе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үлкен жүктемеге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ұлғаюы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Лимфодренажный массаж: против отеков и интоксикации организ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0060" y="3298730"/>
            <a:ext cx="2156109" cy="2705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9408" y="651259"/>
            <a:ext cx="5490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Көкбауыр патология кезінде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9767" y="1730444"/>
            <a:ext cx="51270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Көкбауыр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ұлпадан тұратын жұпталмаған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ағзасында қан түзуге, иммунитетке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қанмен қамтамасыз етуге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ісіктері-көкбауыр паренхимасындағы морфологиялық өзгерген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тінінің ошақты өсуі.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ең көп таралған патологиясы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кисталар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сұйықтықпен толтырылған және қоршаған тіндерден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капсуламен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бөлінген қуыстар.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қатерсіз ісіктеріне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гемангиомалар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лимфангиомалар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тіндердің ісіктері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эндотелиомалар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гамартомалар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фибромалар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Лимфо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4448" y="1892063"/>
            <a:ext cx="5104262" cy="33486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0376" y="600501"/>
            <a:ext cx="735614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ісіктерін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жүйелеу олардың морфологиялық құрылымын, агрессивтілік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дәрежесін,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ошақтың орналасуын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(көкбауыр тіндерінен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түзілімдер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кемігінің жүйелі зақымдануының болмауы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көкбауыр ісіктері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Органның бастапқы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зақымдануы көп жағдайда 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жастағы әйелдерде 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Популяцияда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ісіктердің таралуы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төмен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0,003% - дан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аспайды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тінінің массасы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г-нан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кг-ға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Қайталама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органның паренхимасындағы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лимфомасы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науқастардың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90% -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қатерлі көлемді түзілімдердің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10%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метастаз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Қайталама 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органдар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жүйелердің ауруларының салдары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соның ішінде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аурулары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патологиялар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жүйелік аурулар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зақымдануы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жарақаттары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Оларға мыналар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инфарктісі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аяқтарының бұралуы, көкбауырдың абсцессі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жарылуы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кистасы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қатерсіз және қатерлі ісіктері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Хирургическое лечение патологий селезенки в Краснодаре - Инновационная  хирургия в Краснодаре, России и СН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76030" y="1155440"/>
            <a:ext cx="3295246" cy="4017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Лимфома Ходжкин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8214" y="1095232"/>
            <a:ext cx="97536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2197" y="857999"/>
            <a:ext cx="88983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тіндерінің бастапқы 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трансформациясының себептері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түпкілікті анықталмаған.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Қайталама неоплазмаларда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процесс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тіннің жүйелі зақымдануымен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метастаздық таралуымен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қоздырылады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Неоплазияның тұқым қуалайтын сипатын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нақты дәлелдер жоқ.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Мамандардың пікірінше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бастапқы және қайталама көкбауыр ісіктерінің ықтимал этиологиялық факторлары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Зақымдайтын факторлардың әсері.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тіндерінің патологиялық өсуі иондаушы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сәулеленудің, инфекциялық агенттердің, онкогендік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вирустардың әсерінен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неоплазияның 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канцерогендік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потенциалы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полиароматикалық көмірсутектер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никотиннің әсерімен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ауру ишемия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жарақаттар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паренхимасының 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зақымдануы аясында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органның паразиттік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зақымдануы салдарынан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Көкбауырдан тыс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ісіктердің болуы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өзгерісі қатерлі лимфопролиферативті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тән-лимфогрануломатоз, ретикулосаркома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лимфоцитарлық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лейкемия.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көкбауырдың зақымдануы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онкологиялық аурулардың жалғыз көрінісі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 метастаздары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7838" y="637611"/>
            <a:ext cx="72880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Пейер бляшкалары патология кезінде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3540" y="1716796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(лат.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noduli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lymphoidei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aggregati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жіңішке және проксимальды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тоқ ішекте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фолликулаларының шоғырлары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агрегаттары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құрайтын солитарлы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жалпақ, линзалы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сфералық, 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ұшты ақшыл биіктіктерге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Фолликулалардың пішіні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қабырғасының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аймағындағы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қабықтың орналасуын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 көтерілуі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щұңқыр түзуі 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дененің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ортасы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тіндік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тосқауыл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ғасырдағы швейцариялық анатомист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Иоганн Конрад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Пейердің есімімен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Пейеровы бляшки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8175" y="2187006"/>
            <a:ext cx="3507537" cy="26306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1002" y="933819"/>
            <a:ext cx="981274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 ішекте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 оның ең төменгі бөлігінде, ішек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қабырғасының бүкіл шеңберінде локализацияланған.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адамдарда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20-30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ұлғайған сайын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10-25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жалғыз фолликуладан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(20-дан 400-ге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комбинациялар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жоғарғы бөлігінде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дөңгелек пішінді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соңында сопақ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эллипсоидты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қабаттың үстінен сәл шығып тұрады.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қабығын қарау 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ұзындығы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2-10 см,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0,12 — 1,2 см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сопақша тақтайшалар түрінде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бойлық диаметрі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бойлық осіне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келеді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Бляшканың мөлшері жасына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фолликулаларының шыңдарын жабатын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 виллалар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мүлдем жоқ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Көбінесе олардың үстіндегі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 тіпті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аздап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нәтижесінде кішкентай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шұңқырлар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айтарлықтай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соңғы бөлімінде 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қалған бөлігінде жалғыз 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орналасқан, олардың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нәрестелерде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3552,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ересектерде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5080.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перифериясына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жалғыз фолликулалардың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8866" y="968991"/>
            <a:ext cx="104814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патологиялық процестер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(энтерит, туберкулез,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сүзегі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ісінуімен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көлемінің ұлғаюымен бірге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сүзегімен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қабынып, некрозға ұшырайды және олардың орнында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Соңғысы перитониттің дамуымен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кетумен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перфорациямен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қиындауы мүмкін.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Әрбір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бұлшықет қабатына енетін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дегенде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артериямен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Бляшкалардың түбінде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дихотомиялық түрде тармақталып, себет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 тамыр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құрайды, 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капиллярлары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түйінінің затына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 тәрізді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ағып жатқан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түтігінің жүйесіне ішек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вилласынан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шыққан 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маңызды қасиетіне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рециркуляция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құбылысына 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сенсибилизацияланған (тағамдық және жұқпалы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лимфоциттері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түйіндеріне ауысады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түтігі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айналымы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 арқылы ішектің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қабатының өз қабатына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бөлетін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жіберіледі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механизм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клондарының түзілуін және бастапқы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сенсибилизация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фокусынан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қабаттарда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антиденелердің түзілуін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Плазмалық жасушалардың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сенсибилизация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қасиеттері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шығаратын лимфоциттерді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(матрица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 ететіндерге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ұқсас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қатыспайды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34796" y="2252751"/>
            <a:ext cx="7186999" cy="314303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жағдайындағы екінші реттік лимфоидты мүшелер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Лимфа жүйесі туралы жалпы түсінік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/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2.3. </a:t>
            </a: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Көкбауырдың құрылысы мен қызметі, патологиясы</a:t>
            </a:r>
            <a:endParaRPr lang="kk-KZ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796299783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tgmu-patan.ru/sites/default/files/styles/media_gallery_large/public/makropreparat_no_236.jpg?itok=vEGo1ts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542" y="1542196"/>
            <a:ext cx="2724102" cy="43246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739486" y="1752179"/>
            <a:ext cx="795664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Дистальды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солитарлы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топтық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үлкейген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үстіндегі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 қалыңдатылған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ісінген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қыртысына ұқсайтын өрескел қатпарлар түзеді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тәрізді ісіну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 ішектің проксимальды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бөліктерінде фолликулалардың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 некротикалық, олардың үстіндегі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қабық жаралы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некротикалық өзгерістермен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некрозы)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өсу фактісі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маңызды болғанымен,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бляшкаларындағы 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тіндердің шамадан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өсуі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патологиялық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өйткені 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гипертрофиясы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идиопатиялық инвагинациямен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бляшкаларының тым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үлкенірек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прион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ауруларының қаупінің жоғарылауымен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Сальмонеллалар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Полиомиелит вирусы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ішектің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64776" y="362635"/>
            <a:ext cx="10072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Іш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сүзегіндегі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тәрізді ісіну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 Пейер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бляшкаларының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некрозы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925" y="1046540"/>
            <a:ext cx="737889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Лимфа жүйесі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systema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lymphaticum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жүрек-қан тамырлар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жүйесінің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бөлігі.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Вена жүйесінің қосымша арнасы сияқты,оныментығыз байланыста дамиды,әрі құрылысы жағынан ұқсас белгілері болады.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 арқылы ұлпалардан қантамырларға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өнімдері қайта өтеді.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жүйемен мөлдір, түссіз сұйықтық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Лимфа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қанға ұқсас болғанмен құрамында нәруыз өте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эритроциттер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қантамырлардан айырмашылығы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сұйыктық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жүрекке қарай ағады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жүйесінде артерияларға ұқсас тамырлар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тек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 қылтамырларынан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ұшы тұйық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 жасушаларының арасынан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 қантамырларына қарағанда лимфалық қылтамырлардың жақтаулары өте жұқа.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 қылтамырларының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ұшы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ми,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жұлын, шеміршек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қағанақ, көз бұршағынан басқа мүшелердің бәрін торлап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06071" y="310066"/>
            <a:ext cx="2925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Лимфа жүйесі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20418" y="2187392"/>
            <a:ext cx="3398292" cy="258532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  <a:defRPr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		Негізгі қызметі: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лимфаны тіндерден вена арнасына өткізу,сондай-ақ иммундық реакцияларға қатысатын лимфоидтық элементтерді түзу және организмге келетін бөгде заттарды,бактерияларды т.б залалсыздандыру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051" y="527924"/>
            <a:ext cx="54272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қылтамырлары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бірігеді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қақпақшалары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қақпақшалар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сұйықтығының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ағуын 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жүректің қасындағы үлкен қанайналу шеңберінің 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қантамырларына қосылады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сұйықтығы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вена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араласып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жүректің оң жақ жүрекшесіне құйылады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09731" y="569375"/>
            <a:ext cx="536356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тамырларының қосылған жерінде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жинақталуынан түзіледі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қантамырлардың айналасында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пішіні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домалақ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сопақша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үрмебұршақ тәрізді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жүйені естеріңе түсіріңдер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 ішке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қарай кіріңкі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ойыстау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артерия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қантамырлары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жүйкелер 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сыртын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 ұлпасынан түзілген тығыз қаптама қаптайды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орналасқан жері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қолтық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құрсақ қуысы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шынтақ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тізенің бүгілісі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астыңғы жақсүй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 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жиналған бактериялардың әсерінен қабынып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баспамен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ауырғанда мойындағы түйіндер іседі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шошиды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қан түзілу үдерісіне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ағзаның қорғаныш реакциясына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ағынын реттейді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3165" y="3421251"/>
            <a:ext cx="54954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лимфаның қозғалуына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жағдай әсер етеді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жақын орналасқан қаңка бұлшықеттерінің жиырылуына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қуысының тынысалу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қозғалыстарының әсерінен.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бүрлерінің жиырылуы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босаңсуына сәйкес ағады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Қаңқа бұлшықеттері жиырылып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қысқанда 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 бойымен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қанға қарағанда баяу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081" y="726576"/>
            <a:ext cx="58002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түйіндері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жұқпалы ауруларды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туғызатын бактерияларды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қанға жібермей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жояды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уларын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зиянсыз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өзектері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өзегі құрсақ қуысында 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Оған аяқтан, жамбас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құрсақ қуыстарынан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сұйыктығы жиналады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өзегі мойын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тұсында 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жақтағы қолтықасты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024" y="3928239"/>
            <a:ext cx="581394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жуйесінің қызметі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 сұйықтығының қанайналым жүйесіне қосылуына көмектеседі.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Ағзаға түскен бөгде денелер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ұстап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биологиялық сүзгі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 атқарады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бүрлеріндегі майларды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сіңіруге қатысады.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83187" y="824637"/>
            <a:ext cx="4312693" cy="9233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қылтамырлары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және 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Движение лимфы в организме - Студия эстетики тела Марины Кострово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8953" y="2238233"/>
            <a:ext cx="4820740" cy="3615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1443" y="627504"/>
            <a:ext cx="10836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Иммунопатологиялық процестер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 мүшелерінің патологиялық өзгерістері және иммундық жауаптың бұзылуы.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жауаптың бұзылуының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жеткіліксіздігі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тапшылығы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шамадан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(аллергия)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жүйеге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жетілуі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5993" y="2147963"/>
            <a:ext cx="6355308" cy="369331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І.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Иммундық жүйенің бірінші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(бастапқы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мүшелері: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Тимус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 кемігі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Жабық тіндердің сквамозды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(көп қабатты жалпақ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эпителийі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Иммундық жүйенің 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мүшелері: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Көкбауырдың ақ целлюлозасы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MALT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SALT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Факультативті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38030" y="2854110"/>
            <a:ext cx="4094328" cy="20313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MALT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құрылымдары: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Вальдер-Пирогов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сақинасының бадамша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 ішектің құрт тәрізді кесіндісі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812" y="653998"/>
            <a:ext cx="529078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(орталық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органдарда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дифференциациясының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 олардың 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әрекеттесуіне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тәуелсіз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жағдайда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,(тимус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инволюциясынан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рөлін көп қабатты жалпақ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эпителий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қызыл сүйек кемігінде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реттік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(перифериялық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органдар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әрекеттескеннен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лимфоциттерінің кейінгі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жетілуін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тәуелді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түйіндерінде және көкбауырдың 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MALT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құрылымдарында және факультативті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түзілімдерде 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SALT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құрылымдарында негізінен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AutoShape 2" descr="Лимфоидная системаЭндокринные железы - Стр 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Иммунная система. Примечание: сначала эта статья делалась… | by Мирон  Дубаков | Medi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9606" y="723331"/>
            <a:ext cx="5622879" cy="5240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6150" y="450296"/>
            <a:ext cx="66055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MALT-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құрылымдар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malt-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ағылшын тіліндегі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аббревиатура.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mucosa - associated lymphoid tissue)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қорыту жолдарының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несеп-жыныс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жолдарының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конъюнктиваның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қабығының 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ұлпасы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MALT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(1)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Вальдеер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—Пирогов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сақинасының бадамша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(2)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Соқыр ішектің құрт тәрізді 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(3)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пейер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бляшкалары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(4)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SALT 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құрылымдар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salt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ағылш.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skin-associated lymphoid tissue)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дермистің папиллярлы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ретикулярлы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қабаттарындағы ұсақ тамырлардың айналасындағы иммунокомпетентті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шағын кластерлерін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Факультативті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түзілімдер жалғыз 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түріндегі 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құрылымдар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жоқ органдарда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патологиялық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лимфоидты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фолликулалар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бауырдың порталдық жолдарында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гепатитінде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қалқанша безде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аутоиммунды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тиреоидитте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геликобактериоз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асқазанның 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қабатында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Мукозальный иммунитет. Структуры лимфоидной ткани (MALT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601" y="682387"/>
            <a:ext cx="4677309" cy="5227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232" y="1151677"/>
            <a:ext cx="6096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Лимфа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түйіндерінің ісінуі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жеңіл инфекциялық аурудың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нәтижеге әкелуі мүмкін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патологияның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симптомы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ісінуінің барлық жағдайларында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диагноз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қою және себебін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үшін дәрігермен кеңесу 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Локализацияға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келесі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желке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жақасты;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қолтық 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сүйектері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(ключицы)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үсті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шынтақ;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лимфатическая систе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9447" y="1064524"/>
            <a:ext cx="4635252" cy="526803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009031" y="378304"/>
            <a:ext cx="6759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Лимфа түйіндері патология кезінде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5419</TotalTime>
  <Words>430</Words>
  <Application>Microsoft Office PowerPoint</Application>
  <PresentationFormat>Широкоэкранный</PresentationFormat>
  <Paragraphs>105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Calibri</vt:lpstr>
      <vt:lpstr>Georgia</vt:lpstr>
      <vt:lpstr>Times New Roman</vt:lpstr>
      <vt:lpstr>Wingdings</vt:lpstr>
      <vt:lpstr>Wingdings 2</vt:lpstr>
      <vt:lpstr>Официальная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Rano Billayeva</dc:creator>
  <cp:lastModifiedBy>Атанбаева Гулшат</cp:lastModifiedBy>
  <cp:revision>322</cp:revision>
  <dcterms:created xsi:type="dcterms:W3CDTF">2021-04-23T07:01:09Z</dcterms:created>
  <dcterms:modified xsi:type="dcterms:W3CDTF">2024-02-21T06:29:13Z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6543741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S9.1.4</vt:lpwstr>
  </property>
</Properties>
</file>